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1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9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8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4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5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1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1727-9B98-4DB0-98AC-CA690A0152B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370B-C216-4EB1-99A2-30D793F6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4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apwood@yaho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andidickens@ma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2E2E2"/>
              </a:clrFrom>
              <a:clrTo>
                <a:srgbClr val="E2E2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315893"/>
            <a:ext cx="4248147" cy="433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53951" y="2574161"/>
            <a:ext cx="3738780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rgbClr val="0070C0"/>
                </a:solidFill>
                <a:latin typeface="Tekton Pro Ext" pitchFamily="34" charset="0"/>
              </a:rPr>
              <a:t>Logistics</a:t>
            </a:r>
          </a:p>
          <a:p>
            <a:endParaRPr lang="en-US" sz="1050" dirty="0" smtClean="0">
              <a:solidFill>
                <a:srgbClr val="0070C0"/>
              </a:solidFill>
              <a:latin typeface="Tekton Pro Ext" pitchFamily="34" charset="0"/>
            </a:endParaRPr>
          </a:p>
          <a:p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Embarkation</a:t>
            </a:r>
            <a:r>
              <a:rPr lang="en-US" sz="1050" dirty="0">
                <a:solidFill>
                  <a:srgbClr val="0070C0"/>
                </a:solidFill>
                <a:latin typeface="Tekton Pro Ext" pitchFamily="34" charset="0"/>
              </a:rPr>
              <a:t>:  </a:t>
            </a:r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     	4:45pm</a:t>
            </a:r>
            <a:endParaRPr lang="en-US" sz="1050" dirty="0">
              <a:solidFill>
                <a:srgbClr val="0070C0"/>
              </a:solidFill>
              <a:latin typeface="Tekton Pro Ext" pitchFamily="34" charset="0"/>
            </a:endParaRPr>
          </a:p>
          <a:p>
            <a:r>
              <a:rPr lang="en-US" sz="1050" dirty="0">
                <a:solidFill>
                  <a:srgbClr val="0070C0"/>
                </a:solidFill>
                <a:latin typeface="Tekton Pro Ext" pitchFamily="34" charset="0"/>
              </a:rPr>
              <a:t>Take off: </a:t>
            </a:r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	        	5pm </a:t>
            </a:r>
            <a:r>
              <a:rPr lang="en-US" sz="1050" dirty="0">
                <a:solidFill>
                  <a:srgbClr val="0070C0"/>
                </a:solidFill>
                <a:latin typeface="Tekton Pro Ext" pitchFamily="34" charset="0"/>
              </a:rPr>
              <a:t>sharp</a:t>
            </a:r>
          </a:p>
          <a:p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Flight duration:   	2hours</a:t>
            </a:r>
          </a:p>
          <a:p>
            <a:endParaRPr lang="en-US" sz="1050" dirty="0" smtClean="0">
              <a:solidFill>
                <a:srgbClr val="0070C0"/>
              </a:solidFill>
              <a:latin typeface="Tekton Pro Ext" pitchFamily="34" charset="0"/>
            </a:endParaRPr>
          </a:p>
          <a:p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Terminus</a:t>
            </a:r>
            <a:r>
              <a:rPr lang="en-US" sz="1050" dirty="0">
                <a:solidFill>
                  <a:srgbClr val="0070C0"/>
                </a:solidFill>
                <a:latin typeface="Tekton Pro Ext" pitchFamily="34" charset="0"/>
              </a:rPr>
              <a:t>: 	</a:t>
            </a:r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         	The </a:t>
            </a:r>
            <a:r>
              <a:rPr lang="en-US" sz="1050" dirty="0">
                <a:solidFill>
                  <a:srgbClr val="0070C0"/>
                </a:solidFill>
                <a:latin typeface="Tekton Pro Ext" pitchFamily="34" charset="0"/>
              </a:rPr>
              <a:t>Willow School 	</a:t>
            </a:r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	 1150 </a:t>
            </a:r>
            <a:r>
              <a:rPr lang="en-US" sz="1050" dirty="0" err="1">
                <a:solidFill>
                  <a:srgbClr val="0070C0"/>
                </a:solidFill>
                <a:latin typeface="Tekton Pro Ext" pitchFamily="34" charset="0"/>
              </a:rPr>
              <a:t>Pottersville</a:t>
            </a:r>
            <a:r>
              <a:rPr lang="en-US" sz="1050" dirty="0">
                <a:solidFill>
                  <a:srgbClr val="0070C0"/>
                </a:solidFill>
                <a:latin typeface="Tekton Pro Ext" pitchFamily="34" charset="0"/>
              </a:rPr>
              <a:t> Rd, </a:t>
            </a:r>
            <a:r>
              <a:rPr lang="en-US" sz="1050" dirty="0" smtClean="0">
                <a:solidFill>
                  <a:srgbClr val="0070C0"/>
                </a:solidFill>
                <a:latin typeface="Tekton Pro Ext" pitchFamily="34" charset="0"/>
              </a:rPr>
              <a:t>                             		Gladstone</a:t>
            </a:r>
            <a:r>
              <a:rPr lang="en-US" sz="1050" dirty="0">
                <a:solidFill>
                  <a:srgbClr val="0070C0"/>
                </a:solidFill>
                <a:latin typeface="Tekton Pro Ext" pitchFamily="34" charset="0"/>
              </a:rPr>
              <a:t>, NJ 07934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479667"/>
            <a:ext cx="8458200" cy="2062103"/>
          </a:xfrm>
          <a:prstGeom prst="rect">
            <a:avLst/>
          </a:prstGeom>
          <a:solidFill>
            <a:srgbClr val="FEFBE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In the </a:t>
            </a:r>
            <a:r>
              <a:rPr lang="en-US" sz="1400" dirty="0" smtClean="0">
                <a:solidFill>
                  <a:srgbClr val="0070C0"/>
                </a:solidFill>
              </a:rPr>
              <a:t>Americas</a:t>
            </a:r>
            <a:r>
              <a:rPr lang="en-US" sz="1400" dirty="0" smtClean="0"/>
              <a:t> there will be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Pack 133 Tributes and Campfire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Craft to create Mexican </a:t>
            </a:r>
            <a:r>
              <a:rPr lang="en-US" sz="1400" dirty="0" err="1" smtClean="0"/>
              <a:t>Godseyes</a:t>
            </a:r>
            <a:r>
              <a:rPr lang="en-US" sz="1400" dirty="0" smtClean="0"/>
              <a:t> (in blue and gold of course!)</a:t>
            </a:r>
          </a:p>
          <a:p>
            <a:r>
              <a:rPr lang="en-US" sz="1400" dirty="0" smtClean="0"/>
              <a:t>We’ll travel to </a:t>
            </a:r>
            <a:r>
              <a:rPr lang="en-US" sz="1400" dirty="0" smtClean="0">
                <a:solidFill>
                  <a:srgbClr val="0070C0"/>
                </a:solidFill>
              </a:rPr>
              <a:t>Africa</a:t>
            </a:r>
            <a:r>
              <a:rPr lang="en-US" sz="1400" dirty="0" smtClean="0"/>
              <a:t> to make our own traditional clay masks </a:t>
            </a:r>
          </a:p>
          <a:p>
            <a:r>
              <a:rPr lang="en-US" sz="1400" dirty="0" smtClean="0"/>
              <a:t>We’ll travel to </a:t>
            </a:r>
            <a:r>
              <a:rPr lang="en-US" sz="1400" dirty="0" smtClean="0">
                <a:solidFill>
                  <a:srgbClr val="0070C0"/>
                </a:solidFill>
              </a:rPr>
              <a:t>Asia</a:t>
            </a:r>
            <a:r>
              <a:rPr lang="en-US" sz="1400" dirty="0" smtClean="0"/>
              <a:t> for an interactive Karate lesson</a:t>
            </a:r>
          </a:p>
          <a:p>
            <a:r>
              <a:rPr lang="en-US" sz="1400" dirty="0" smtClean="0"/>
              <a:t>There will be light refreshments comprising of assorted sandwiches, slightly similar to English afternoon tea.</a:t>
            </a:r>
          </a:p>
          <a:p>
            <a:r>
              <a:rPr lang="en-US" sz="1400" dirty="0" smtClean="0"/>
              <a:t>Should it snow you can pretend you are in the Antarctic for your walk from the parking lot!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….and all the time celebrating Pack 133’s great Scouting experiences!</a:t>
            </a:r>
          </a:p>
          <a:p>
            <a:r>
              <a:rPr lang="en-US" sz="1200" dirty="0" smtClean="0"/>
              <a:t>Questions?  Contact </a:t>
            </a:r>
            <a:r>
              <a:rPr lang="en-US" sz="1200" dirty="0" smtClean="0">
                <a:hlinkClick r:id="rId3"/>
              </a:rPr>
              <a:t>leapwood@yahoo.com</a:t>
            </a:r>
            <a:r>
              <a:rPr lang="en-US" sz="1200" dirty="0" smtClean="0"/>
              <a:t> or </a:t>
            </a:r>
            <a:r>
              <a:rPr lang="en-US" sz="1200" dirty="0" smtClean="0">
                <a:hlinkClick r:id="rId4"/>
              </a:rPr>
              <a:t>andidickens@mac.com</a:t>
            </a:r>
            <a:endParaRPr lang="en-US" sz="1200" dirty="0" smtClean="0"/>
          </a:p>
        </p:txBody>
      </p:sp>
      <p:pic>
        <p:nvPicPr>
          <p:cNvPr id="4101" name="Picture 5" descr="C:\Users\dickensa\AppData\Local\Microsoft\Windows\Temporary Internet Files\Content.IE5\R9YZKLQ1\lys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682" y="5880556"/>
            <a:ext cx="649167" cy="66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4326" y="408174"/>
            <a:ext cx="4419599" cy="42045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Join Pack 133 for a Global Adventure as they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elebrate 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Blue and Gold 2017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0" y="265837"/>
            <a:ext cx="36209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solidFill>
                  <a:srgbClr val="0070C0"/>
                </a:solidFill>
                <a:latin typeface="Tekton Pro Ext" pitchFamily="34" charset="0"/>
              </a:rPr>
              <a:t>Saturday </a:t>
            </a:r>
            <a:endParaRPr lang="en-US" sz="3600" dirty="0" smtClean="0">
              <a:solidFill>
                <a:srgbClr val="0070C0"/>
              </a:solidFill>
              <a:latin typeface="Tekton Pro Ext" pitchFamily="34" charset="0"/>
            </a:endParaRPr>
          </a:p>
          <a:p>
            <a:pPr lvl="0" algn="ctr"/>
            <a:r>
              <a:rPr lang="en-US" sz="3600" dirty="0" smtClean="0">
                <a:solidFill>
                  <a:srgbClr val="0070C0"/>
                </a:solidFill>
                <a:latin typeface="Tekton Pro Ext" pitchFamily="34" charset="0"/>
              </a:rPr>
              <a:t>February  25</a:t>
            </a:r>
            <a:r>
              <a:rPr lang="en-US" sz="3600" baseline="30000" dirty="0" smtClean="0">
                <a:solidFill>
                  <a:srgbClr val="0070C0"/>
                </a:solidFill>
                <a:latin typeface="Tekton Pro Ext" pitchFamily="34" charset="0"/>
              </a:rPr>
              <a:t>th</a:t>
            </a:r>
            <a:endParaRPr lang="en-US" sz="3600" dirty="0" smtClean="0">
              <a:solidFill>
                <a:srgbClr val="0070C0"/>
              </a:solidFill>
              <a:latin typeface="Tekton Pro Ext" pitchFamily="34" charset="0"/>
            </a:endParaRPr>
          </a:p>
          <a:p>
            <a:pPr lvl="0" algn="ctr"/>
            <a:r>
              <a:rPr lang="en-US" sz="3600" dirty="0" smtClean="0">
                <a:solidFill>
                  <a:srgbClr val="0070C0"/>
                </a:solidFill>
                <a:latin typeface="Tekton Pro Ext" pitchFamily="34" charset="0"/>
              </a:rPr>
              <a:t>2017</a:t>
            </a:r>
            <a:endParaRPr lang="en-US" sz="3600" dirty="0">
              <a:solidFill>
                <a:srgbClr val="0070C0"/>
              </a:solidFill>
              <a:latin typeface="Tekton Pro Ext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951" y="1143000"/>
            <a:ext cx="969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766" y="1143000"/>
            <a:ext cx="969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86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Automatic Data Processing,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Dickens, Andi (CORP)</dc:creator>
  <cp:lastModifiedBy>Morris, Lawrence G</cp:lastModifiedBy>
  <cp:revision>2</cp:revision>
  <cp:lastPrinted>2017-01-21T11:32:58Z</cp:lastPrinted>
  <dcterms:created xsi:type="dcterms:W3CDTF">2017-01-21T11:28:46Z</dcterms:created>
  <dcterms:modified xsi:type="dcterms:W3CDTF">2017-01-24T17:49:28Z</dcterms:modified>
</cp:coreProperties>
</file>